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media/image1.jpeg" ContentType="image/jpeg"/>
  <Override PartName="/ppt/media/image2.png" ContentType="image/png"/>
  <Override PartName="/ppt/media/image3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1813" cy="15119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A51323-059D-4AFC-B1A6-E373B80BB4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22906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743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34240" y="4579560"/>
            <a:ext cx="22906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743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7C62CA-A1C9-40FB-8BC4-ABC06239CE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1708200" y="353772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34240" y="457956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1708200" y="457956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266581-71A7-4647-926B-6C7FA10AF5D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7372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1308600" y="3537720"/>
            <a:ext cx="7372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2083320" y="3537720"/>
            <a:ext cx="7372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34240" y="4579560"/>
            <a:ext cx="7372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1308600" y="4579560"/>
            <a:ext cx="7372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2083320" y="4579560"/>
            <a:ext cx="7372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095230-47FE-4922-BF0B-83DB2E673F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34240" y="3537720"/>
            <a:ext cx="229068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6E04E8-F70F-4575-8528-1F29625AC3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229068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64BD15-EC51-4BD7-912B-3B9D48D779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111780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93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1708200" y="3537720"/>
            <a:ext cx="111780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93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601622-8F25-4842-A902-D23E0F75BC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1A8906-1D78-47AF-A04C-C558E255DC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01720" y="2474280"/>
            <a:ext cx="9086760" cy="2439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EC7E5E-52C2-41B4-A322-09CE264E7D4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708200" y="3537720"/>
            <a:ext cx="111780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93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34240" y="457956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CD6BC8-2FA8-49FF-97D0-1ECEB3A7B0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111780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493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708200" y="353772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708200" y="457956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8B8E3A-9464-4CDA-B478-E0429BCEA8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708200" y="3537720"/>
            <a:ext cx="111780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0621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34240" y="4579560"/>
            <a:ext cx="2290680" cy="95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743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5EB39A-7034-40EB-BA04-F736FF1C8F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6760" cy="52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229068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940120" y="3537720"/>
            <a:ext cx="229068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34240" y="5722200"/>
            <a:ext cx="4694760" cy="199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541680" y="14013360"/>
            <a:ext cx="3607200" cy="8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7551000" y="14013360"/>
            <a:ext cx="2404080" cy="8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it-IT" sz="141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547F89B-67B2-49C7-8953-1B4120C77FCC}" type="slidenum">
              <a:rPr b="0" lang="it-IT" sz="141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14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735120" y="14013360"/>
            <a:ext cx="2404080" cy="8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://www.comune.re.it/" TargetMode="External"/><Relationship Id="rId3" Type="http://schemas.openxmlformats.org/officeDocument/2006/relationships/hyperlink" Target="http://www.comune.re.it/campigioco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" descr="Immagine che contiene testo, Viso umano, vestiti, sorriso&#10;&#10;Descrizione generata automaticamente"/>
          <p:cNvPicPr/>
          <p:nvPr/>
        </p:nvPicPr>
        <p:blipFill>
          <a:blip r:embed="rId1"/>
          <a:stretch/>
        </p:blipFill>
        <p:spPr>
          <a:xfrm>
            <a:off x="2880" y="0"/>
            <a:ext cx="10687680" cy="15117840"/>
          </a:xfrm>
          <a:prstGeom prst="rect">
            <a:avLst/>
          </a:prstGeom>
          <a:ln w="0">
            <a:noFill/>
          </a:ln>
        </p:spPr>
      </p:pic>
      <p:sp>
        <p:nvSpPr>
          <p:cNvPr id="44" name="CasellaDiTesto 5"/>
          <p:cNvSpPr/>
          <p:nvPr/>
        </p:nvSpPr>
        <p:spPr>
          <a:xfrm>
            <a:off x="318600" y="11720880"/>
            <a:ext cx="1000944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408240"/>
              </a:tabLst>
            </a:pPr>
            <a:r>
              <a:rPr b="0" lang="it-IT" sz="1600" spc="-1" strike="noStrike">
                <a:solidFill>
                  <a:schemeClr val="lt1"/>
                </a:solidFill>
                <a:latin typeface="Calibri"/>
                <a:ea typeface="Calibri"/>
              </a:rPr>
              <a:t>La domanda potrà essere presentata dal 10 giugno 2024 al 9 agosto 2024 utilizzando la procedura on line reperibile sul Sito istituzionale del Comune di Reggio Emilia all’indirizzo  </a:t>
            </a:r>
            <a:r>
              <a:rPr b="0" lang="it-IT" sz="1600" spc="-1" strike="noStrike" u="sng">
                <a:solidFill>
                  <a:schemeClr val="lt1"/>
                </a:solidFill>
                <a:uFillTx/>
                <a:latin typeface="Calibri"/>
                <a:ea typeface="Calibri"/>
                <a:hlinkClick r:id="rId2"/>
              </a:rPr>
              <a:t>www.comune.re.it</a:t>
            </a:r>
            <a:r>
              <a:rPr b="0" lang="it-IT" sz="1600" spc="-1" strike="noStrike" u="sng">
                <a:solidFill>
                  <a:schemeClr val="lt1"/>
                </a:solidFill>
                <a:uFillTx/>
                <a:latin typeface="Calibri"/>
                <a:ea typeface="Calibri"/>
                <a:hlinkClick r:id="rId3"/>
              </a:rPr>
              <a:t> </a:t>
            </a:r>
            <a:r>
              <a:rPr b="0" lang="it-IT" sz="1600" spc="-1" strike="noStrike">
                <a:solidFill>
                  <a:schemeClr val="lt1"/>
                </a:solidFill>
                <a:latin typeface="Calibri"/>
                <a:ea typeface="Calibri"/>
              </a:rPr>
              <a:t> tramite SPID O CIE..  Deve essere allegata la ricevuta e/o la fattura </a:t>
            </a:r>
            <a:r>
              <a:rPr b="0" lang="it-IT" sz="1600" spc="-1" strike="noStrike" u="sng">
                <a:solidFill>
                  <a:schemeClr val="lt1"/>
                </a:solidFill>
                <a:uFillTx/>
                <a:latin typeface="Calibri"/>
                <a:ea typeface="Calibri"/>
              </a:rPr>
              <a:t>quietanzata</a:t>
            </a:r>
            <a:r>
              <a:rPr b="0" lang="it-IT" sz="1600" spc="-1" strike="noStrike">
                <a:solidFill>
                  <a:schemeClr val="lt1"/>
                </a:solidFill>
                <a:latin typeface="Calibri"/>
                <a:ea typeface="Calibri"/>
              </a:rPr>
              <a:t>, relativa al pagamento della quota di iscrizione al campo estivo aderente al progetto, per  chi non ne fosse ancora in possesso dovrà essere inviata per mail all’indirizzo officina.educativa@comune.re.it entro e non oltre il 30 AGOSTO 2024, pena esclusione dal contributo.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CasellaDiTesto 6"/>
          <p:cNvSpPr/>
          <p:nvPr/>
        </p:nvSpPr>
        <p:spPr>
          <a:xfrm>
            <a:off x="8838360" y="14217120"/>
            <a:ext cx="1489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it-IT" sz="1600" spc="-1" strike="noStrike">
                <a:solidFill>
                  <a:schemeClr val="dk1"/>
                </a:solidFill>
                <a:latin typeface="Aptos"/>
              </a:rPr>
              <a:t>Logo comune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4"/>
          <a:stretch/>
        </p:blipFill>
        <p:spPr>
          <a:xfrm>
            <a:off x="6353640" y="13859640"/>
            <a:ext cx="1077480" cy="89928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5"/>
          <a:stretch/>
        </p:blipFill>
        <p:spPr>
          <a:xfrm>
            <a:off x="7920000" y="13860000"/>
            <a:ext cx="2517480" cy="89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Application>LibreOffice/7.6.4.1$Windows_X86_64 LibreOffice_project/e19e193f88cd6c0525a17fb7a176ed8e6a3e2aa1</Application>
  <AppVersion>15.0000</AppVersion>
  <Words>43</Words>
  <Paragraphs>2</Paragraphs>
  <Company>Regione Emilia-Romagna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2024-03-25T11:35:01Z</dcterms:created>
  <dc:creator>Niboli Francesco</dc:creator>
  <dc:description/>
  <dc:language>it-IT</dc:language>
  <cp:lastModifiedBy>Sabrina Cavuto</cp:lastModifiedBy>
  <dcterms:modified xsi:type="dcterms:W3CDTF">2024-04-19T11:00:19Z</dcterms:modified>
  <cp:revision>10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1</vt:i4>
  </property>
</Properties>
</file>